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0000"/>
    <a:srgbClr val="00E3FF"/>
    <a:srgbClr val="0000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tıklatın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6.10.2024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40994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6.10.2024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47874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6.10.2024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04856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6.10.2024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44319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6.10.2024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96833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6.10.2024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52797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6.10.2024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46744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6.10.2024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61482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6.10.2024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99817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6.10.2024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00913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 için tıklatın</a:t>
            </a:r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tıklatın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72480-10DA-4FB4-BEAE-2A1DEA90F248}" type="datetimeFigureOut">
              <a:rPr lang="tr-TR" smtClean="0"/>
              <a:t>6.10.2024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18175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 için tıklatın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072480-10DA-4FB4-BEAE-2A1DEA90F248}" type="datetimeFigureOut">
              <a:rPr lang="tr-TR" smtClean="0"/>
              <a:t>6.10.2024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0A84BC-3F9E-4B08-9743-FC4E27FA512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12468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8.png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3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430320"/>
            <a:ext cx="9144000" cy="6147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r-TR" sz="3600" dirty="0" err="1">
                <a:solidFill>
                  <a:srgbClr val="FFFFFF"/>
                </a:solidFill>
                <a:latin typeface="Nordique Inline"/>
              </a:rPr>
              <a:t>Your</a:t>
            </a:r>
            <a:r>
              <a:rPr lang="tr-TR" sz="3600" dirty="0">
                <a:solidFill>
                  <a:srgbClr val="FFFFFF"/>
                </a:solidFill>
                <a:latin typeface="Nordique Inline"/>
              </a:rPr>
              <a:t> </a:t>
            </a:r>
            <a:r>
              <a:rPr lang="tr-TR" sz="3600" dirty="0" err="1">
                <a:solidFill>
                  <a:srgbClr val="FFFFFF"/>
                </a:solidFill>
                <a:latin typeface="Nordique Inline"/>
              </a:rPr>
              <a:t>reliable</a:t>
            </a:r>
            <a:r>
              <a:rPr lang="tr-TR" sz="3600" dirty="0">
                <a:solidFill>
                  <a:srgbClr val="FFFFFF"/>
                </a:solidFill>
                <a:latin typeface="Nordique Inline"/>
              </a:rPr>
              <a:t> </a:t>
            </a:r>
            <a:r>
              <a:rPr lang="tr-TR" sz="3600" dirty="0" err="1">
                <a:solidFill>
                  <a:srgbClr val="FFFFFF"/>
                </a:solidFill>
                <a:latin typeface="Nordique Inline"/>
              </a:rPr>
              <a:t>friend</a:t>
            </a:r>
            <a:r>
              <a:rPr lang="tr-TR" sz="3600" dirty="0">
                <a:solidFill>
                  <a:srgbClr val="FFFFFF"/>
                </a:solidFill>
                <a:latin typeface="Nordique Inline"/>
              </a:rPr>
              <a:t> in </a:t>
            </a:r>
            <a:r>
              <a:rPr lang="tr-TR" sz="3600" dirty="0" err="1">
                <a:solidFill>
                  <a:srgbClr val="FFFFFF"/>
                </a:solidFill>
                <a:latin typeface="Nordique Inline"/>
              </a:rPr>
              <a:t>space</a:t>
            </a:r>
            <a:r>
              <a:rPr lang="tr-TR" sz="3600" dirty="0">
                <a:solidFill>
                  <a:srgbClr val="FFFFFF"/>
                </a:solidFill>
                <a:latin typeface="Nordique Inline"/>
              </a:rPr>
              <a:t>!</a:t>
            </a:r>
            <a:endParaRPr lang="tr-TR" sz="3600" dirty="0">
              <a:latin typeface="Nordique Inline"/>
            </a:endParaRPr>
          </a:p>
          <a:p>
            <a:endParaRPr lang="tr-TR" sz="4000" dirty="0"/>
          </a:p>
        </p:txBody>
      </p:sp>
      <p:pic>
        <p:nvPicPr>
          <p:cNvPr id="4" name="Resim 3" descr="grafik, yazı tipi, grafik tasarım, logo içeren bir resim&#10;&#10;Açıklama otomatik olarak oluşturuldu">
            <a:extLst>
              <a:ext uri="{FF2B5EF4-FFF2-40B4-BE49-F238E27FC236}">
                <a16:creationId xmlns:a16="http://schemas.microsoft.com/office/drawing/2014/main" id="{87C7A580-6DB7-8F76-103A-216FB2AA70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9037" y="1252858"/>
            <a:ext cx="4733925" cy="981075"/>
          </a:xfrm>
          <a:prstGeom prst="rect">
            <a:avLst/>
          </a:prstGeom>
        </p:spPr>
      </p:pic>
      <p:pic>
        <p:nvPicPr>
          <p:cNvPr id="5" name="Resim 4" descr="kırpıntı çizim, grafik, çizgi film, sanat içeren bir resim&#10;&#10;Açıklama otomatik olarak oluşturuldu">
            <a:extLst>
              <a:ext uri="{FF2B5EF4-FFF2-40B4-BE49-F238E27FC236}">
                <a16:creationId xmlns:a16="http://schemas.microsoft.com/office/drawing/2014/main" id="{D6F48E71-6B3F-5DFE-0CDB-DD0D62322A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2662" y="1977980"/>
            <a:ext cx="2739281" cy="4114800"/>
          </a:xfrm>
          <a:prstGeom prst="rect">
            <a:avLst/>
          </a:prstGeom>
        </p:spPr>
      </p:pic>
      <p:sp>
        <p:nvSpPr>
          <p:cNvPr id="2" name="Metin kutusu 1">
            <a:extLst>
              <a:ext uri="{FF2B5EF4-FFF2-40B4-BE49-F238E27FC236}">
                <a16:creationId xmlns:a16="http://schemas.microsoft.com/office/drawing/2014/main" id="{33F0DB0A-74F9-AAF4-3B27-214451D11125}"/>
              </a:ext>
            </a:extLst>
          </p:cNvPr>
          <p:cNvSpPr txBox="1"/>
          <p:nvPr/>
        </p:nvSpPr>
        <p:spPr>
          <a:xfrm>
            <a:off x="-6180644" y="2305615"/>
            <a:ext cx="5724690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Orbit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Mate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helps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astronauts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combat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loneliness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and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maintain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mental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health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during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space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missions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.</a:t>
            </a:r>
          </a:p>
        </p:txBody>
      </p:sp>
      <p:pic>
        <p:nvPicPr>
          <p:cNvPr id="7" name="choromelab müsic">
            <a:hlinkClick r:id="" action="ppaction://media"/>
            <a:extLst>
              <a:ext uri="{FF2B5EF4-FFF2-40B4-BE49-F238E27FC236}">
                <a16:creationId xmlns:a16="http://schemas.microsoft.com/office/drawing/2014/main" id="{1BDF0A77-0D48-C5CA-87F2-B4621529E7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52317" y="-157035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425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autoRev="1" fill="remove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 3.33333E-6 L 0 0.08958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46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 showWhenStopped="0">
                <p:cTn id="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 descr="grafik, yazı tipi, grafik tasarım, logo içeren bir resim&#10;&#10;Açıklama otomatik olarak oluşturuldu">
            <a:extLst>
              <a:ext uri="{FF2B5EF4-FFF2-40B4-BE49-F238E27FC236}">
                <a16:creationId xmlns:a16="http://schemas.microsoft.com/office/drawing/2014/main" id="{87C7A580-6DB7-8F76-103A-216FB2AA7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924" y="273334"/>
            <a:ext cx="2737700" cy="594709"/>
          </a:xfrm>
          <a:prstGeom prst="rect">
            <a:avLst/>
          </a:prstGeom>
        </p:spPr>
      </p:pic>
      <p:pic>
        <p:nvPicPr>
          <p:cNvPr id="5" name="Resim 4" descr="kırpıntı çizim, grafik, çizgi film, sanat içeren bir resim&#10;&#10;Açıklama otomatik olarak oluşturuldu">
            <a:extLst>
              <a:ext uri="{FF2B5EF4-FFF2-40B4-BE49-F238E27FC236}">
                <a16:creationId xmlns:a16="http://schemas.microsoft.com/office/drawing/2014/main" id="{D6F48E71-6B3F-5DFE-0CDB-DD0D62322A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100000">
            <a:off x="8133985" y="1726082"/>
            <a:ext cx="2739281" cy="4114800"/>
          </a:xfrm>
          <a:prstGeom prst="rect">
            <a:avLst/>
          </a:prstGeom>
        </p:spPr>
      </p:pic>
      <p:sp>
        <p:nvSpPr>
          <p:cNvPr id="2" name="Metin kutusu 1">
            <a:extLst>
              <a:ext uri="{FF2B5EF4-FFF2-40B4-BE49-F238E27FC236}">
                <a16:creationId xmlns:a16="http://schemas.microsoft.com/office/drawing/2014/main" id="{3D8F3F30-3B45-FFAE-24AD-8337A68D7BE0}"/>
              </a:ext>
            </a:extLst>
          </p:cNvPr>
          <p:cNvSpPr txBox="1"/>
          <p:nvPr/>
        </p:nvSpPr>
        <p:spPr>
          <a:xfrm>
            <a:off x="1159189" y="2305615"/>
            <a:ext cx="5724690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Orbit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Mate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helps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astronauts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combat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loneliness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and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maintain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mental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health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during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space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missions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.</a:t>
            </a:r>
          </a:p>
        </p:txBody>
      </p:sp>
      <p:pic>
        <p:nvPicPr>
          <p:cNvPr id="16" name="Resim 15" descr="yazı tipi, grafik, logo, grafik tasarım içeren bir resim&#10;&#10;Açıklama otomatik olarak oluşturuldu">
            <a:extLst>
              <a:ext uri="{FF2B5EF4-FFF2-40B4-BE49-F238E27FC236}">
                <a16:creationId xmlns:a16="http://schemas.microsoft.com/office/drawing/2014/main" id="{04C9CE6E-447D-E2A9-2467-138C58E912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53282" y="1337139"/>
            <a:ext cx="5180952" cy="1269841"/>
          </a:xfrm>
          <a:prstGeom prst="rect">
            <a:avLst/>
          </a:prstGeom>
        </p:spPr>
      </p:pic>
      <p:pic>
        <p:nvPicPr>
          <p:cNvPr id="18" name="Resim 17" descr="yazı tipi, grafik, logo, simge, sembol içeren bir resim&#10;&#10;Açıklama otomatik olarak oluşturuldu">
            <a:extLst>
              <a:ext uri="{FF2B5EF4-FFF2-40B4-BE49-F238E27FC236}">
                <a16:creationId xmlns:a16="http://schemas.microsoft.com/office/drawing/2014/main" id="{13E5AC82-3478-1D43-6056-6A01669236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53282" y="2779001"/>
            <a:ext cx="5180952" cy="1269841"/>
          </a:xfrm>
          <a:prstGeom prst="rect">
            <a:avLst/>
          </a:prstGeom>
        </p:spPr>
      </p:pic>
      <p:pic>
        <p:nvPicPr>
          <p:cNvPr id="20" name="Resim 19" descr="yazı tipi, logo, grafik, metin içeren bir resim&#10;&#10;Açıklama otomatik olarak oluşturuldu">
            <a:extLst>
              <a:ext uri="{FF2B5EF4-FFF2-40B4-BE49-F238E27FC236}">
                <a16:creationId xmlns:a16="http://schemas.microsoft.com/office/drawing/2014/main" id="{3F1000FC-26BF-3C8C-DE28-4588FD4A7CE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53282" y="4228083"/>
            <a:ext cx="5180952" cy="1269841"/>
          </a:xfrm>
          <a:prstGeom prst="rect">
            <a:avLst/>
          </a:prstGeom>
        </p:spPr>
      </p:pic>
      <p:pic>
        <p:nvPicPr>
          <p:cNvPr id="22" name="Resim 21">
            <a:extLst>
              <a:ext uri="{FF2B5EF4-FFF2-40B4-BE49-F238E27FC236}">
                <a16:creationId xmlns:a16="http://schemas.microsoft.com/office/drawing/2014/main" id="{AB30D53D-AAA2-C49D-D864-40E5FE3ADAF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626301">
            <a:off x="8851609" y="15315581"/>
            <a:ext cx="3038644" cy="4745747"/>
          </a:xfrm>
          <a:prstGeom prst="rect">
            <a:avLst/>
          </a:prstGeom>
        </p:spPr>
      </p:pic>
      <p:sp>
        <p:nvSpPr>
          <p:cNvPr id="24" name="Metin kutusu 23">
            <a:extLst>
              <a:ext uri="{FF2B5EF4-FFF2-40B4-BE49-F238E27FC236}">
                <a16:creationId xmlns:a16="http://schemas.microsoft.com/office/drawing/2014/main" id="{24011F76-2155-4167-4D28-EA04A11556F7}"/>
              </a:ext>
            </a:extLst>
          </p:cNvPr>
          <p:cNvSpPr txBox="1"/>
          <p:nvPr/>
        </p:nvSpPr>
        <p:spPr>
          <a:xfrm>
            <a:off x="13787042" y="1853902"/>
            <a:ext cx="4307840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Orbit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Mate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also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checks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the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astronaut’s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physical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health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953016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 descr="grafik, yazı tipi, grafik tasarım, logo içeren bir resim&#10;&#10;Açıklama otomatik olarak oluşturuldu">
            <a:extLst>
              <a:ext uri="{FF2B5EF4-FFF2-40B4-BE49-F238E27FC236}">
                <a16:creationId xmlns:a16="http://schemas.microsoft.com/office/drawing/2014/main" id="{87C7A580-6DB7-8F76-103A-216FB2AA7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924" y="273334"/>
            <a:ext cx="2737700" cy="594709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D6F48E71-6B3F-5DFE-0CDB-DD0D62322A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626301">
            <a:off x="8851609" y="3855101"/>
            <a:ext cx="3038644" cy="4745747"/>
          </a:xfrm>
          <a:prstGeom prst="rect">
            <a:avLst/>
          </a:prstGeom>
        </p:spPr>
      </p:pic>
      <p:sp>
        <p:nvSpPr>
          <p:cNvPr id="2" name="Metin kutusu 1">
            <a:extLst>
              <a:ext uri="{FF2B5EF4-FFF2-40B4-BE49-F238E27FC236}">
                <a16:creationId xmlns:a16="http://schemas.microsoft.com/office/drawing/2014/main" id="{3D8F3F30-3B45-FFAE-24AD-8337A68D7BE0}"/>
              </a:ext>
            </a:extLst>
          </p:cNvPr>
          <p:cNvSpPr txBox="1"/>
          <p:nvPr/>
        </p:nvSpPr>
        <p:spPr>
          <a:xfrm>
            <a:off x="1263361" y="7224855"/>
            <a:ext cx="5724690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Orbit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Mate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helps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astronauts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combat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loneliness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and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maintain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mental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health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during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space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missions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.</a:t>
            </a:r>
          </a:p>
        </p:txBody>
      </p:sp>
      <p:pic>
        <p:nvPicPr>
          <p:cNvPr id="16" name="Resim 15" descr="yazı tipi, grafik, logo, grafik tasarım içeren bir resim&#10;&#10;Açıklama otomatik olarak oluşturuldu">
            <a:extLst>
              <a:ext uri="{FF2B5EF4-FFF2-40B4-BE49-F238E27FC236}">
                <a16:creationId xmlns:a16="http://schemas.microsoft.com/office/drawing/2014/main" id="{04C9CE6E-447D-E2A9-2467-138C58E912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29" y="1853902"/>
            <a:ext cx="4461190" cy="1093429"/>
          </a:xfrm>
          <a:prstGeom prst="rect">
            <a:avLst/>
          </a:prstGeom>
        </p:spPr>
      </p:pic>
      <p:pic>
        <p:nvPicPr>
          <p:cNvPr id="18" name="Resim 17" descr="yazı tipi, grafik, logo, simge, sembol içeren bir resim&#10;&#10;Açıklama otomatik olarak oluşturuldu">
            <a:extLst>
              <a:ext uri="{FF2B5EF4-FFF2-40B4-BE49-F238E27FC236}">
                <a16:creationId xmlns:a16="http://schemas.microsoft.com/office/drawing/2014/main" id="{13E5AC82-3478-1D43-6056-6A01669236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29" y="3144170"/>
            <a:ext cx="4461190" cy="1093429"/>
          </a:xfrm>
          <a:prstGeom prst="rect">
            <a:avLst/>
          </a:prstGeom>
        </p:spPr>
      </p:pic>
      <p:pic>
        <p:nvPicPr>
          <p:cNvPr id="20" name="Resim 19" descr="yazı tipi, logo, grafik, metin içeren bir resim&#10;&#10;Açıklama otomatik olarak oluşturuldu">
            <a:extLst>
              <a:ext uri="{FF2B5EF4-FFF2-40B4-BE49-F238E27FC236}">
                <a16:creationId xmlns:a16="http://schemas.microsoft.com/office/drawing/2014/main" id="{3F1000FC-26BF-3C8C-DE28-4588FD4A7CE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29" y="4434438"/>
            <a:ext cx="4461190" cy="1093429"/>
          </a:xfrm>
          <a:prstGeom prst="rect">
            <a:avLst/>
          </a:prstGeom>
        </p:spPr>
      </p:pic>
      <p:sp>
        <p:nvSpPr>
          <p:cNvPr id="8" name="Metin kutusu 7">
            <a:extLst>
              <a:ext uri="{FF2B5EF4-FFF2-40B4-BE49-F238E27FC236}">
                <a16:creationId xmlns:a16="http://schemas.microsoft.com/office/drawing/2014/main" id="{B68DE7D2-AE9D-F183-A74B-A90089294E7B}"/>
              </a:ext>
            </a:extLst>
          </p:cNvPr>
          <p:cNvSpPr txBox="1"/>
          <p:nvPr/>
        </p:nvSpPr>
        <p:spPr>
          <a:xfrm>
            <a:off x="6378052" y="1853902"/>
            <a:ext cx="4307840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Orbit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Mate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also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checks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the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astronaut’s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physical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health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.</a:t>
            </a:r>
          </a:p>
        </p:txBody>
      </p:sp>
      <p:pic>
        <p:nvPicPr>
          <p:cNvPr id="9" name="Resim 8" descr="kırpıntı çizim, grafik, çizgi film, sanat içeren bir resim&#10;&#10;Açıklama otomatik olarak oluşturuldu">
            <a:extLst>
              <a:ext uri="{FF2B5EF4-FFF2-40B4-BE49-F238E27FC236}">
                <a16:creationId xmlns:a16="http://schemas.microsoft.com/office/drawing/2014/main" id="{ECF6D8A5-0E2A-4162-3F78-BF73087F51C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1947279">
            <a:off x="9287173" y="-9778794"/>
            <a:ext cx="3846932" cy="5778654"/>
          </a:xfrm>
          <a:prstGeom prst="rect">
            <a:avLst/>
          </a:prstGeom>
        </p:spPr>
      </p:pic>
      <p:pic>
        <p:nvPicPr>
          <p:cNvPr id="13" name="Resim 12" descr="metin, yazı tipi, ekran görüntüsü, tasarım içeren bir resim&#10;&#10;Açıklama otomatik olarak oluşturuldu">
            <a:extLst>
              <a:ext uri="{FF2B5EF4-FFF2-40B4-BE49-F238E27FC236}">
                <a16:creationId xmlns:a16="http://schemas.microsoft.com/office/drawing/2014/main" id="{455C33E0-84F0-E4C2-3862-1E82CDBA077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45168" y="3723299"/>
            <a:ext cx="4461190" cy="2394609"/>
          </a:xfrm>
          <a:prstGeom prst="rect">
            <a:avLst/>
          </a:prstGeom>
        </p:spPr>
      </p:pic>
      <p:sp>
        <p:nvSpPr>
          <p:cNvPr id="14" name="Metin kutusu 13">
            <a:extLst>
              <a:ext uri="{FF2B5EF4-FFF2-40B4-BE49-F238E27FC236}">
                <a16:creationId xmlns:a16="http://schemas.microsoft.com/office/drawing/2014/main" id="{8D2CF876-10B3-5058-BD20-4C3512F7A664}"/>
              </a:ext>
            </a:extLst>
          </p:cNvPr>
          <p:cNvSpPr txBox="1"/>
          <p:nvPr/>
        </p:nvSpPr>
        <p:spPr>
          <a:xfrm>
            <a:off x="-7211172" y="1853902"/>
            <a:ext cx="6029011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R</a:t>
            </a:r>
            <a:r>
              <a:rPr lang="en-US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eminds</a:t>
            </a:r>
            <a:r>
              <a:rPr lang="en-US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the astronaut of the tasks they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have</a:t>
            </a:r>
            <a:r>
              <a:rPr lang="en-US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to complete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638676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 descr="grafik, yazı tipi, grafik tasarım, logo içeren bir resim&#10;&#10;Açıklama otomatik olarak oluşturuldu">
            <a:extLst>
              <a:ext uri="{FF2B5EF4-FFF2-40B4-BE49-F238E27FC236}">
                <a16:creationId xmlns:a16="http://schemas.microsoft.com/office/drawing/2014/main" id="{87C7A580-6DB7-8F76-103A-216FB2AA7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924" y="273334"/>
            <a:ext cx="2737700" cy="594709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D6F48E71-6B3F-5DFE-0CDB-DD0D62322A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626301">
            <a:off x="9179856" y="9997993"/>
            <a:ext cx="3038644" cy="4745747"/>
          </a:xfrm>
          <a:prstGeom prst="rect">
            <a:avLst/>
          </a:prstGeom>
        </p:spPr>
      </p:pic>
      <p:sp>
        <p:nvSpPr>
          <p:cNvPr id="2" name="Metin kutusu 1">
            <a:extLst>
              <a:ext uri="{FF2B5EF4-FFF2-40B4-BE49-F238E27FC236}">
                <a16:creationId xmlns:a16="http://schemas.microsoft.com/office/drawing/2014/main" id="{3D8F3F30-3B45-FFAE-24AD-8337A68D7BE0}"/>
              </a:ext>
            </a:extLst>
          </p:cNvPr>
          <p:cNvSpPr txBox="1"/>
          <p:nvPr/>
        </p:nvSpPr>
        <p:spPr>
          <a:xfrm>
            <a:off x="1263361" y="7224855"/>
            <a:ext cx="5724690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Orbit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Mate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helps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astronauts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combat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loneliness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and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maintain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mental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health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during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space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missions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.</a:t>
            </a: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B68DE7D2-AE9D-F183-A74B-A90089294E7B}"/>
              </a:ext>
            </a:extLst>
          </p:cNvPr>
          <p:cNvSpPr txBox="1"/>
          <p:nvPr/>
        </p:nvSpPr>
        <p:spPr>
          <a:xfrm>
            <a:off x="12951572" y="1848523"/>
            <a:ext cx="4307840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Orbit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Mate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also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checks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the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astronaut’s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physical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health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.</a:t>
            </a:r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824E3D6E-8BFD-F16A-A11B-D9734B6FC96F}"/>
              </a:ext>
            </a:extLst>
          </p:cNvPr>
          <p:cNvSpPr txBox="1"/>
          <p:nvPr/>
        </p:nvSpPr>
        <p:spPr>
          <a:xfrm>
            <a:off x="1506108" y="1853902"/>
            <a:ext cx="6029011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R</a:t>
            </a:r>
            <a:r>
              <a:rPr lang="en-US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eminds</a:t>
            </a:r>
            <a:r>
              <a:rPr lang="en-US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the astronaut of the tasks they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have</a:t>
            </a:r>
            <a:r>
              <a:rPr lang="en-US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to complete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.</a:t>
            </a:r>
          </a:p>
        </p:txBody>
      </p:sp>
      <p:pic>
        <p:nvPicPr>
          <p:cNvPr id="6" name="Resim 5" descr="kırpıntı çizim, grafik, çizgi film, sanat içeren bir resim&#10;&#10;Açıklama otomatik olarak oluşturuldu">
            <a:extLst>
              <a:ext uri="{FF2B5EF4-FFF2-40B4-BE49-F238E27FC236}">
                <a16:creationId xmlns:a16="http://schemas.microsoft.com/office/drawing/2014/main" id="{EF6089E0-FD57-1A6C-769A-091E0A4A83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1947279">
            <a:off x="8600486" y="-2615993"/>
            <a:ext cx="3846932" cy="5778654"/>
          </a:xfrm>
          <a:prstGeom prst="rect">
            <a:avLst/>
          </a:prstGeom>
        </p:spPr>
      </p:pic>
      <p:pic>
        <p:nvPicPr>
          <p:cNvPr id="7" name="Resim 6" descr="metin, yazı tipi, ekran görüntüsü, tasarım içeren bir resim&#10;&#10;Açıklama otomatik olarak oluşturuldu">
            <a:extLst>
              <a:ext uri="{FF2B5EF4-FFF2-40B4-BE49-F238E27FC236}">
                <a16:creationId xmlns:a16="http://schemas.microsoft.com/office/drawing/2014/main" id="{901949B8-E541-7D87-4E9D-825B4546B9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108" y="3723299"/>
            <a:ext cx="4461190" cy="2394609"/>
          </a:xfrm>
          <a:prstGeom prst="rect">
            <a:avLst/>
          </a:prstGeom>
        </p:spPr>
      </p:pic>
      <p:pic>
        <p:nvPicPr>
          <p:cNvPr id="9" name="Resim 8" descr="yazı tipi, grafik, logo, grafik tasarım içeren bir resim&#10;&#10;Açıklama otomatik olarak oluşturuldu">
            <a:extLst>
              <a:ext uri="{FF2B5EF4-FFF2-40B4-BE49-F238E27FC236}">
                <a16:creationId xmlns:a16="http://schemas.microsoft.com/office/drawing/2014/main" id="{59F7AAC0-3D2A-3706-936B-27841E89F61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29" y="7856120"/>
            <a:ext cx="4461190" cy="1093429"/>
          </a:xfrm>
          <a:prstGeom prst="rect">
            <a:avLst/>
          </a:prstGeom>
        </p:spPr>
      </p:pic>
      <p:pic>
        <p:nvPicPr>
          <p:cNvPr id="10" name="Resim 9" descr="yazı tipi, grafik, logo, simge, sembol içeren bir resim&#10;&#10;Açıklama otomatik olarak oluşturuldu">
            <a:extLst>
              <a:ext uri="{FF2B5EF4-FFF2-40B4-BE49-F238E27FC236}">
                <a16:creationId xmlns:a16="http://schemas.microsoft.com/office/drawing/2014/main" id="{FED8985D-B184-0633-F8D4-B544EFB4488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29" y="9146388"/>
            <a:ext cx="4461190" cy="1093429"/>
          </a:xfrm>
          <a:prstGeom prst="rect">
            <a:avLst/>
          </a:prstGeom>
        </p:spPr>
      </p:pic>
      <p:pic>
        <p:nvPicPr>
          <p:cNvPr id="11" name="Resim 10" descr="yazı tipi, logo, grafik, metin içeren bir resim&#10;&#10;Açıklama otomatik olarak oluşturuldu">
            <a:extLst>
              <a:ext uri="{FF2B5EF4-FFF2-40B4-BE49-F238E27FC236}">
                <a16:creationId xmlns:a16="http://schemas.microsoft.com/office/drawing/2014/main" id="{D20F071A-21DE-FBA5-2319-B13DCE64A48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29" y="10436656"/>
            <a:ext cx="4461190" cy="1093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374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 descr="grafik, yazı tipi, grafik tasarım, logo içeren bir resim&#10;&#10;Açıklama otomatik olarak oluşturuldu">
            <a:extLst>
              <a:ext uri="{FF2B5EF4-FFF2-40B4-BE49-F238E27FC236}">
                <a16:creationId xmlns:a16="http://schemas.microsoft.com/office/drawing/2014/main" id="{87C7A580-6DB7-8F76-103A-216FB2AA7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924" y="273334"/>
            <a:ext cx="2737700" cy="594709"/>
          </a:xfrm>
          <a:prstGeom prst="rect">
            <a:avLst/>
          </a:prstGeo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824E3D6E-8BFD-F16A-A11B-D9734B6FC96F}"/>
              </a:ext>
            </a:extLst>
          </p:cNvPr>
          <p:cNvSpPr txBox="1"/>
          <p:nvPr/>
        </p:nvSpPr>
        <p:spPr>
          <a:xfrm>
            <a:off x="-1570892" y="1853902"/>
            <a:ext cx="1321885" cy="48320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R</a:t>
            </a:r>
            <a:r>
              <a:rPr lang="en-US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eminds</a:t>
            </a:r>
            <a:r>
              <a:rPr lang="en-US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the astronaut of the tasks they </a:t>
            </a:r>
            <a:r>
              <a:rPr lang="tr-TR" sz="2800" dirty="0" err="1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have</a:t>
            </a:r>
            <a:r>
              <a:rPr lang="en-US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 to complete</a:t>
            </a:r>
            <a:r>
              <a:rPr lang="tr-TR" sz="2800" dirty="0">
                <a:solidFill>
                  <a:schemeClr val="bg1"/>
                </a:solidFill>
                <a:latin typeface="Aharoni" panose="02010803020104030203" pitchFamily="2" charset="-79"/>
                <a:ea typeface="+mn-lt"/>
                <a:cs typeface="Aharoni" panose="02010803020104030203" pitchFamily="2" charset="-79"/>
              </a:rPr>
              <a:t>.</a:t>
            </a:r>
          </a:p>
        </p:txBody>
      </p:sp>
      <p:pic>
        <p:nvPicPr>
          <p:cNvPr id="6" name="Resim 5" descr="kırpıntı çizim, grafik, çizgi film, sanat içeren bir resim&#10;&#10;Açıklama otomatik olarak oluşturuldu">
            <a:extLst>
              <a:ext uri="{FF2B5EF4-FFF2-40B4-BE49-F238E27FC236}">
                <a16:creationId xmlns:a16="http://schemas.microsoft.com/office/drawing/2014/main" id="{EF6089E0-FD57-1A6C-769A-091E0A4A8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6026120">
            <a:off x="7727499" y="-7285512"/>
            <a:ext cx="3846932" cy="5778654"/>
          </a:xfrm>
          <a:prstGeom prst="rect">
            <a:avLst/>
          </a:prstGeom>
        </p:spPr>
      </p:pic>
      <p:pic>
        <p:nvPicPr>
          <p:cNvPr id="7" name="Resim 6" descr="metin, yazı tipi, ekran görüntüsü, tasarım içeren bir resim&#10;&#10;Açıklama otomatik olarak oluşturuldu">
            <a:extLst>
              <a:ext uri="{FF2B5EF4-FFF2-40B4-BE49-F238E27FC236}">
                <a16:creationId xmlns:a16="http://schemas.microsoft.com/office/drawing/2014/main" id="{901949B8-E541-7D87-4E9D-825B4546B9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90440" y="3723299"/>
            <a:ext cx="2352134" cy="2394609"/>
          </a:xfrm>
          <a:prstGeom prst="rect">
            <a:avLst/>
          </a:prstGeom>
        </p:spPr>
      </p:pic>
      <p:pic>
        <p:nvPicPr>
          <p:cNvPr id="12" name="Resim 11" descr="kırpıntı çizim, grafik, çizgi film, sanat içeren bir resim&#10;&#10;Açıklama otomatik olarak oluşturuldu">
            <a:extLst>
              <a:ext uri="{FF2B5EF4-FFF2-40B4-BE49-F238E27FC236}">
                <a16:creationId xmlns:a16="http://schemas.microsoft.com/office/drawing/2014/main" id="{F7C443AA-6731-45C5-E19B-134883D45A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800073">
            <a:off x="4172534" y="2497787"/>
            <a:ext cx="3846932" cy="5778654"/>
          </a:xfrm>
          <a:prstGeom prst="rect">
            <a:avLst/>
          </a:prstGeom>
        </p:spPr>
      </p:pic>
      <p:sp>
        <p:nvSpPr>
          <p:cNvPr id="13" name="Metin kutusu 12">
            <a:extLst>
              <a:ext uri="{FF2B5EF4-FFF2-40B4-BE49-F238E27FC236}">
                <a16:creationId xmlns:a16="http://schemas.microsoft.com/office/drawing/2014/main" id="{C3F002A0-5F2A-4492-7F12-89BB0D28977F}"/>
              </a:ext>
            </a:extLst>
          </p:cNvPr>
          <p:cNvSpPr txBox="1"/>
          <p:nvPr/>
        </p:nvSpPr>
        <p:spPr>
          <a:xfrm>
            <a:off x="3496034" y="1392501"/>
            <a:ext cx="519993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tx2">
                    <a:lumMod val="50000"/>
                    <a:lumOff val="50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But </a:t>
            </a:r>
            <a:r>
              <a:rPr lang="tr-TR" sz="6600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why</a:t>
            </a:r>
            <a:r>
              <a:rPr lang="tr-TR" sz="6600" dirty="0">
                <a:solidFill>
                  <a:schemeClr val="tx2">
                    <a:lumMod val="50000"/>
                    <a:lumOff val="50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?</a:t>
            </a:r>
          </a:p>
        </p:txBody>
      </p:sp>
      <p:grpSp>
        <p:nvGrpSpPr>
          <p:cNvPr id="23" name="Grup 22">
            <a:extLst>
              <a:ext uri="{FF2B5EF4-FFF2-40B4-BE49-F238E27FC236}">
                <a16:creationId xmlns:a16="http://schemas.microsoft.com/office/drawing/2014/main" id="{3FD58099-502A-8544-4D37-C1D49E3A913E}"/>
              </a:ext>
            </a:extLst>
          </p:cNvPr>
          <p:cNvGrpSpPr/>
          <p:nvPr/>
        </p:nvGrpSpPr>
        <p:grpSpPr>
          <a:xfrm>
            <a:off x="2425373" y="-3295774"/>
            <a:ext cx="2141319" cy="2592729"/>
            <a:chOff x="2425373" y="-3295774"/>
            <a:chExt cx="2141319" cy="2592729"/>
          </a:xfrm>
        </p:grpSpPr>
        <p:sp>
          <p:nvSpPr>
            <p:cNvPr id="14" name="Dikdörtgen: Köşeleri Yuvarlatılmış 13">
              <a:extLst>
                <a:ext uri="{FF2B5EF4-FFF2-40B4-BE49-F238E27FC236}">
                  <a16:creationId xmlns:a16="http://schemas.microsoft.com/office/drawing/2014/main" id="{A758CEE2-13FB-51CF-BD19-3B7946A8A1A4}"/>
                </a:ext>
              </a:extLst>
            </p:cNvPr>
            <p:cNvSpPr/>
            <p:nvPr/>
          </p:nvSpPr>
          <p:spPr>
            <a:xfrm>
              <a:off x="2425375" y="-3295774"/>
              <a:ext cx="2141317" cy="2592729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8000">
                  <a:schemeClr val="bg1">
                    <a:shade val="67500"/>
                    <a:satMod val="115000"/>
                  </a:schemeClr>
                </a:gs>
                <a:gs pos="64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tr-TR" dirty="0"/>
            </a:p>
          </p:txBody>
        </p:sp>
        <p:pic>
          <p:nvPicPr>
            <p:cNvPr id="15" name="Picture 6">
              <a:extLst>
                <a:ext uri="{FF2B5EF4-FFF2-40B4-BE49-F238E27FC236}">
                  <a16:creationId xmlns:a16="http://schemas.microsoft.com/office/drawing/2014/main" id="{3E97AAB6-8600-6B77-C14E-2EB4CB5F54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88000" y="-3015475"/>
              <a:ext cx="1016065" cy="10160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Metin kutusu 19">
              <a:extLst>
                <a:ext uri="{FF2B5EF4-FFF2-40B4-BE49-F238E27FC236}">
                  <a16:creationId xmlns:a16="http://schemas.microsoft.com/office/drawing/2014/main" id="{D467AE9D-E862-36D1-D4B7-CFA437B185DD}"/>
                </a:ext>
              </a:extLst>
            </p:cNvPr>
            <p:cNvSpPr txBox="1"/>
            <p:nvPr/>
          </p:nvSpPr>
          <p:spPr>
            <a:xfrm>
              <a:off x="2425373" y="-1728063"/>
              <a:ext cx="21413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r-TR" sz="2000" dirty="0" err="1">
                  <a:solidFill>
                    <a:srgbClr val="000000"/>
                  </a:solidFill>
                  <a:latin typeface="Aptos ExtraBold" panose="020B000402020202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Reminds</a:t>
              </a:r>
              <a:endParaRPr lang="tr-TR" sz="2000" dirty="0">
                <a:solidFill>
                  <a:srgbClr val="000000"/>
                </a:solidFill>
                <a:latin typeface="Aptos ExtraBold" panose="020B0004020202020204" pitchFamily="34" charset="0"/>
                <a:ea typeface="ADLaM Display" panose="02010000000000000000" pitchFamily="2" charset="0"/>
                <a:cs typeface="ADLaM Display" panose="02010000000000000000" pitchFamily="2" charset="0"/>
              </a:endParaRPr>
            </a:p>
            <a:p>
              <a:pPr algn="ctr"/>
              <a:r>
                <a:rPr lang="tr-TR" sz="2000" dirty="0" err="1">
                  <a:solidFill>
                    <a:srgbClr val="000000"/>
                  </a:solidFill>
                  <a:latin typeface="Aptos ExtraBold" panose="020B000402020202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tasks</a:t>
              </a:r>
              <a:endParaRPr lang="tr-TR" sz="2000" dirty="0">
                <a:solidFill>
                  <a:srgbClr val="000000"/>
                </a:solidFill>
                <a:latin typeface="Aptos ExtraBold" panose="020B0004020202020204" pitchFamily="34" charset="0"/>
                <a:ea typeface="ADLaM Display" panose="02010000000000000000" pitchFamily="2" charset="0"/>
                <a:cs typeface="ADLaM Display" panose="02010000000000000000" pitchFamily="2" charset="0"/>
              </a:endParaRPr>
            </a:p>
          </p:txBody>
        </p:sp>
      </p:grpSp>
      <p:grpSp>
        <p:nvGrpSpPr>
          <p:cNvPr id="24" name="Grup 23">
            <a:extLst>
              <a:ext uri="{FF2B5EF4-FFF2-40B4-BE49-F238E27FC236}">
                <a16:creationId xmlns:a16="http://schemas.microsoft.com/office/drawing/2014/main" id="{4EEFF98D-6C92-1C15-3F37-4C243987BC3B}"/>
              </a:ext>
            </a:extLst>
          </p:cNvPr>
          <p:cNvGrpSpPr/>
          <p:nvPr/>
        </p:nvGrpSpPr>
        <p:grpSpPr>
          <a:xfrm>
            <a:off x="5025339" y="-3295774"/>
            <a:ext cx="2141319" cy="2592729"/>
            <a:chOff x="5025339" y="-3295774"/>
            <a:chExt cx="2141319" cy="2592729"/>
          </a:xfrm>
        </p:grpSpPr>
        <p:sp>
          <p:nvSpPr>
            <p:cNvPr id="16" name="Dikdörtgen: Köşeleri Yuvarlatılmış 15">
              <a:extLst>
                <a:ext uri="{FF2B5EF4-FFF2-40B4-BE49-F238E27FC236}">
                  <a16:creationId xmlns:a16="http://schemas.microsoft.com/office/drawing/2014/main" id="{B52401DE-7671-B819-FB9F-EE920D218DFE}"/>
                </a:ext>
              </a:extLst>
            </p:cNvPr>
            <p:cNvSpPr/>
            <p:nvPr/>
          </p:nvSpPr>
          <p:spPr>
            <a:xfrm>
              <a:off x="5025341" y="-3295774"/>
              <a:ext cx="2141317" cy="2592729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8000">
                  <a:schemeClr val="bg1">
                    <a:shade val="67500"/>
                    <a:satMod val="115000"/>
                  </a:schemeClr>
                </a:gs>
                <a:gs pos="64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tr-TR" dirty="0"/>
            </a:p>
          </p:txBody>
        </p:sp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0E022FB3-A2A4-F2F7-5299-018E619D64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14490" y="-2962429"/>
              <a:ext cx="963019" cy="9630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Metin kutusu 20">
              <a:extLst>
                <a:ext uri="{FF2B5EF4-FFF2-40B4-BE49-F238E27FC236}">
                  <a16:creationId xmlns:a16="http://schemas.microsoft.com/office/drawing/2014/main" id="{E5CC8687-9B67-F254-9EC7-858CC5A5630C}"/>
                </a:ext>
              </a:extLst>
            </p:cNvPr>
            <p:cNvSpPr txBox="1"/>
            <p:nvPr/>
          </p:nvSpPr>
          <p:spPr>
            <a:xfrm>
              <a:off x="5025339" y="-1703490"/>
              <a:ext cx="214131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r-TR" sz="2000" dirty="0" err="1">
                  <a:solidFill>
                    <a:srgbClr val="000000"/>
                  </a:solidFill>
                  <a:latin typeface="Aptos ExtraBold" panose="020F050202020403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Supports</a:t>
              </a:r>
              <a:r>
                <a:rPr lang="tr-TR" sz="2000" dirty="0">
                  <a:solidFill>
                    <a:srgbClr val="000000"/>
                  </a:solidFill>
                  <a:latin typeface="Aptos ExtraBold" panose="020F050202020403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 </a:t>
              </a:r>
              <a:r>
                <a:rPr lang="tr-TR" sz="2000" dirty="0" err="1">
                  <a:solidFill>
                    <a:srgbClr val="000000"/>
                  </a:solidFill>
                  <a:latin typeface="Aptos ExtraBold" panose="020F050202020403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physical</a:t>
              </a:r>
              <a:r>
                <a:rPr lang="tr-TR" sz="2000" dirty="0">
                  <a:solidFill>
                    <a:srgbClr val="000000"/>
                  </a:solidFill>
                  <a:latin typeface="Aptos ExtraBold" panose="020F050202020403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 </a:t>
              </a:r>
              <a:r>
                <a:rPr lang="tr-TR" sz="2000" dirty="0" err="1">
                  <a:solidFill>
                    <a:srgbClr val="000000"/>
                  </a:solidFill>
                  <a:latin typeface="Aptos ExtraBold" panose="020F050202020403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health</a:t>
              </a:r>
              <a:endParaRPr lang="tr-TR" sz="2000" dirty="0">
                <a:solidFill>
                  <a:srgbClr val="000000"/>
                </a:solidFill>
                <a:latin typeface="Aptos ExtraBold" panose="020F0502020204030204" pitchFamily="34" charset="0"/>
                <a:ea typeface="ADLaM Display" panose="02010000000000000000" pitchFamily="2" charset="0"/>
                <a:cs typeface="ADLaM Display" panose="02010000000000000000" pitchFamily="2" charset="0"/>
              </a:endParaRPr>
            </a:p>
          </p:txBody>
        </p:sp>
      </p:grpSp>
      <p:grpSp>
        <p:nvGrpSpPr>
          <p:cNvPr id="25" name="Grup 24">
            <a:extLst>
              <a:ext uri="{FF2B5EF4-FFF2-40B4-BE49-F238E27FC236}">
                <a16:creationId xmlns:a16="http://schemas.microsoft.com/office/drawing/2014/main" id="{96D065B7-695C-E6FE-1821-A1ECABA4DFB3}"/>
              </a:ext>
            </a:extLst>
          </p:cNvPr>
          <p:cNvGrpSpPr/>
          <p:nvPr/>
        </p:nvGrpSpPr>
        <p:grpSpPr>
          <a:xfrm>
            <a:off x="7625304" y="-3295774"/>
            <a:ext cx="2141319" cy="2592729"/>
            <a:chOff x="7625304" y="-3295774"/>
            <a:chExt cx="2141319" cy="2592729"/>
          </a:xfrm>
        </p:grpSpPr>
        <p:sp>
          <p:nvSpPr>
            <p:cNvPr id="17" name="Dikdörtgen: Köşeleri Yuvarlatılmış 16">
              <a:extLst>
                <a:ext uri="{FF2B5EF4-FFF2-40B4-BE49-F238E27FC236}">
                  <a16:creationId xmlns:a16="http://schemas.microsoft.com/office/drawing/2014/main" id="{60B79331-B663-7802-7031-081EBAA01946}"/>
                </a:ext>
              </a:extLst>
            </p:cNvPr>
            <p:cNvSpPr/>
            <p:nvPr/>
          </p:nvSpPr>
          <p:spPr>
            <a:xfrm>
              <a:off x="7625306" y="-3295774"/>
              <a:ext cx="2141317" cy="2592729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8000">
                  <a:schemeClr val="bg1">
                    <a:shade val="67500"/>
                    <a:satMod val="115000"/>
                  </a:schemeClr>
                </a:gs>
                <a:gs pos="64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tr-TR" dirty="0"/>
            </a:p>
          </p:txBody>
        </p:sp>
        <p:pic>
          <p:nvPicPr>
            <p:cNvPr id="19" name="Picture 4">
              <a:extLst>
                <a:ext uri="{FF2B5EF4-FFF2-40B4-BE49-F238E27FC236}">
                  <a16:creationId xmlns:a16="http://schemas.microsoft.com/office/drawing/2014/main" id="{CC05648B-5509-B476-928B-327E8112347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76376" y="-3027034"/>
              <a:ext cx="1027624" cy="10276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Metin kutusu 21">
              <a:extLst>
                <a:ext uri="{FF2B5EF4-FFF2-40B4-BE49-F238E27FC236}">
                  <a16:creationId xmlns:a16="http://schemas.microsoft.com/office/drawing/2014/main" id="{C1D19B58-51DB-B8B6-A924-1D9D1CD8358E}"/>
                </a:ext>
              </a:extLst>
            </p:cNvPr>
            <p:cNvSpPr txBox="1"/>
            <p:nvPr/>
          </p:nvSpPr>
          <p:spPr>
            <a:xfrm>
              <a:off x="7625304" y="-1849955"/>
              <a:ext cx="214131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r-TR" sz="2000" dirty="0" err="1">
                  <a:solidFill>
                    <a:srgbClr val="000000"/>
                  </a:solidFill>
                  <a:latin typeface="Aptos ExtraBold" panose="020B000402020202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Provides</a:t>
              </a:r>
              <a:r>
                <a:rPr lang="tr-TR" sz="2000" dirty="0">
                  <a:solidFill>
                    <a:srgbClr val="000000"/>
                  </a:solidFill>
                  <a:latin typeface="Aptos ExtraBold" panose="020B000402020202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 </a:t>
              </a:r>
              <a:r>
                <a:rPr lang="tr-TR" sz="2000" dirty="0" err="1">
                  <a:solidFill>
                    <a:srgbClr val="000000"/>
                  </a:solidFill>
                  <a:latin typeface="Aptos ExtraBold" panose="020B000402020202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emotional</a:t>
              </a:r>
              <a:r>
                <a:rPr lang="tr-TR" sz="2000" dirty="0">
                  <a:solidFill>
                    <a:srgbClr val="000000"/>
                  </a:solidFill>
                  <a:latin typeface="Aptos ExtraBold" panose="020B000402020202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 </a:t>
              </a:r>
              <a:r>
                <a:rPr lang="tr-TR" sz="2000" dirty="0" err="1">
                  <a:solidFill>
                    <a:srgbClr val="000000"/>
                  </a:solidFill>
                  <a:latin typeface="Aptos ExtraBold" panose="020B000402020202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balance</a:t>
              </a:r>
              <a:endParaRPr lang="tr-TR" sz="2000" dirty="0">
                <a:solidFill>
                  <a:srgbClr val="000000"/>
                </a:solidFill>
                <a:latin typeface="Aptos ExtraBold" panose="020B0004020202020204" pitchFamily="34" charset="0"/>
                <a:ea typeface="ADLaM Display" panose="02010000000000000000" pitchFamily="2" charset="0"/>
                <a:cs typeface="ADLaM Display" panose="0201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033957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 descr="grafik, yazı tipi, grafik tasarım, logo içeren bir resim&#10;&#10;Açıklama otomatik olarak oluşturuldu">
            <a:extLst>
              <a:ext uri="{FF2B5EF4-FFF2-40B4-BE49-F238E27FC236}">
                <a16:creationId xmlns:a16="http://schemas.microsoft.com/office/drawing/2014/main" id="{87C7A580-6DB7-8F76-103A-216FB2AA7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924" y="273334"/>
            <a:ext cx="2737700" cy="594709"/>
          </a:xfrm>
          <a:prstGeom prst="rect">
            <a:avLst/>
          </a:prstGeom>
        </p:spPr>
      </p:pic>
      <p:pic>
        <p:nvPicPr>
          <p:cNvPr id="12" name="Resim 11" descr="kırpıntı çizim, grafik, çizgi film, sanat içeren bir resim&#10;&#10;Açıklama otomatik olarak oluşturuldu">
            <a:extLst>
              <a:ext uri="{FF2B5EF4-FFF2-40B4-BE49-F238E27FC236}">
                <a16:creationId xmlns:a16="http://schemas.microsoft.com/office/drawing/2014/main" id="{F7C443AA-6731-45C5-E19B-134883D45A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800073">
            <a:off x="4172534" y="4490711"/>
            <a:ext cx="3846932" cy="5778654"/>
          </a:xfrm>
          <a:prstGeom prst="rect">
            <a:avLst/>
          </a:prstGeom>
        </p:spPr>
      </p:pic>
      <p:sp>
        <p:nvSpPr>
          <p:cNvPr id="13" name="Metin kutusu 12">
            <a:extLst>
              <a:ext uri="{FF2B5EF4-FFF2-40B4-BE49-F238E27FC236}">
                <a16:creationId xmlns:a16="http://schemas.microsoft.com/office/drawing/2014/main" id="{C3F002A0-5F2A-4492-7F12-89BB0D28977F}"/>
              </a:ext>
            </a:extLst>
          </p:cNvPr>
          <p:cNvSpPr txBox="1"/>
          <p:nvPr/>
        </p:nvSpPr>
        <p:spPr>
          <a:xfrm>
            <a:off x="3496034" y="853242"/>
            <a:ext cx="51999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40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But </a:t>
            </a:r>
            <a:r>
              <a:rPr lang="tr-TR" sz="4000" dirty="0" err="1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why</a:t>
            </a:r>
            <a:r>
              <a:rPr lang="tr-TR" sz="4000" dirty="0">
                <a:solidFill>
                  <a:schemeClr val="bg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?</a:t>
            </a:r>
          </a:p>
        </p:txBody>
      </p:sp>
      <p:grpSp>
        <p:nvGrpSpPr>
          <p:cNvPr id="21" name="Grup 20">
            <a:extLst>
              <a:ext uri="{FF2B5EF4-FFF2-40B4-BE49-F238E27FC236}">
                <a16:creationId xmlns:a16="http://schemas.microsoft.com/office/drawing/2014/main" id="{61B56607-EEA4-D7C7-24BE-0BCA3FC84634}"/>
              </a:ext>
            </a:extLst>
          </p:cNvPr>
          <p:cNvGrpSpPr/>
          <p:nvPr/>
        </p:nvGrpSpPr>
        <p:grpSpPr>
          <a:xfrm>
            <a:off x="2425373" y="1809626"/>
            <a:ext cx="2141319" cy="2592729"/>
            <a:chOff x="2425373" y="-3295774"/>
            <a:chExt cx="2141319" cy="2592729"/>
          </a:xfrm>
        </p:grpSpPr>
        <p:sp>
          <p:nvSpPr>
            <p:cNvPr id="22" name="Dikdörtgen: Köşeleri Yuvarlatılmış 21">
              <a:extLst>
                <a:ext uri="{FF2B5EF4-FFF2-40B4-BE49-F238E27FC236}">
                  <a16:creationId xmlns:a16="http://schemas.microsoft.com/office/drawing/2014/main" id="{7B9868AD-4AC9-8F02-4ED0-71AD02A39023}"/>
                </a:ext>
              </a:extLst>
            </p:cNvPr>
            <p:cNvSpPr/>
            <p:nvPr/>
          </p:nvSpPr>
          <p:spPr>
            <a:xfrm>
              <a:off x="2425375" y="-3295774"/>
              <a:ext cx="2141317" cy="2592729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8000">
                  <a:schemeClr val="bg1">
                    <a:shade val="67500"/>
                    <a:satMod val="115000"/>
                  </a:schemeClr>
                </a:gs>
                <a:gs pos="64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tr-TR" dirty="0"/>
            </a:p>
          </p:txBody>
        </p:sp>
        <p:pic>
          <p:nvPicPr>
            <p:cNvPr id="23" name="Picture 6">
              <a:extLst>
                <a:ext uri="{FF2B5EF4-FFF2-40B4-BE49-F238E27FC236}">
                  <a16:creationId xmlns:a16="http://schemas.microsoft.com/office/drawing/2014/main" id="{6B83AFCC-E178-3E65-39BC-C7BB3E6ABF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88000" y="-3015475"/>
              <a:ext cx="1016065" cy="10160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Metin kutusu 23">
              <a:extLst>
                <a:ext uri="{FF2B5EF4-FFF2-40B4-BE49-F238E27FC236}">
                  <a16:creationId xmlns:a16="http://schemas.microsoft.com/office/drawing/2014/main" id="{05335CFB-DD96-ADBD-4A0B-933E1018F276}"/>
                </a:ext>
              </a:extLst>
            </p:cNvPr>
            <p:cNvSpPr txBox="1"/>
            <p:nvPr/>
          </p:nvSpPr>
          <p:spPr>
            <a:xfrm>
              <a:off x="2425373" y="-1728063"/>
              <a:ext cx="21413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r-TR" sz="2000" dirty="0" err="1">
                  <a:solidFill>
                    <a:srgbClr val="000000"/>
                  </a:solidFill>
                  <a:latin typeface="Aptos ExtraBold" panose="020B000402020202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Reminds</a:t>
              </a:r>
              <a:endParaRPr lang="tr-TR" sz="2000" dirty="0">
                <a:solidFill>
                  <a:srgbClr val="000000"/>
                </a:solidFill>
                <a:latin typeface="Aptos ExtraBold" panose="020B0004020202020204" pitchFamily="34" charset="0"/>
                <a:ea typeface="ADLaM Display" panose="02010000000000000000" pitchFamily="2" charset="0"/>
                <a:cs typeface="ADLaM Display" panose="02010000000000000000" pitchFamily="2" charset="0"/>
              </a:endParaRPr>
            </a:p>
            <a:p>
              <a:pPr algn="ctr"/>
              <a:r>
                <a:rPr lang="tr-TR" sz="2000" dirty="0" err="1">
                  <a:solidFill>
                    <a:srgbClr val="000000"/>
                  </a:solidFill>
                  <a:latin typeface="Aptos ExtraBold" panose="020B000402020202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tasks</a:t>
              </a:r>
              <a:endParaRPr lang="tr-TR" sz="2000" dirty="0">
                <a:solidFill>
                  <a:srgbClr val="000000"/>
                </a:solidFill>
                <a:latin typeface="Aptos ExtraBold" panose="020B0004020202020204" pitchFamily="34" charset="0"/>
                <a:ea typeface="ADLaM Display" panose="02010000000000000000" pitchFamily="2" charset="0"/>
                <a:cs typeface="ADLaM Display" panose="02010000000000000000" pitchFamily="2" charset="0"/>
              </a:endParaRPr>
            </a:p>
          </p:txBody>
        </p:sp>
      </p:grpSp>
      <p:grpSp>
        <p:nvGrpSpPr>
          <p:cNvPr id="25" name="Grup 24">
            <a:extLst>
              <a:ext uri="{FF2B5EF4-FFF2-40B4-BE49-F238E27FC236}">
                <a16:creationId xmlns:a16="http://schemas.microsoft.com/office/drawing/2014/main" id="{E3C56AAC-A7B4-C6A7-1C91-3A4ABCA882E9}"/>
              </a:ext>
            </a:extLst>
          </p:cNvPr>
          <p:cNvGrpSpPr/>
          <p:nvPr/>
        </p:nvGrpSpPr>
        <p:grpSpPr>
          <a:xfrm>
            <a:off x="5025339" y="1809626"/>
            <a:ext cx="2141319" cy="2592729"/>
            <a:chOff x="5025339" y="-3295774"/>
            <a:chExt cx="2141319" cy="2592729"/>
          </a:xfrm>
        </p:grpSpPr>
        <p:sp>
          <p:nvSpPr>
            <p:cNvPr id="26" name="Dikdörtgen: Köşeleri Yuvarlatılmış 25">
              <a:extLst>
                <a:ext uri="{FF2B5EF4-FFF2-40B4-BE49-F238E27FC236}">
                  <a16:creationId xmlns:a16="http://schemas.microsoft.com/office/drawing/2014/main" id="{E7F01DEB-D6E2-48A4-8DF0-D38609AF2A4E}"/>
                </a:ext>
              </a:extLst>
            </p:cNvPr>
            <p:cNvSpPr/>
            <p:nvPr/>
          </p:nvSpPr>
          <p:spPr>
            <a:xfrm>
              <a:off x="5025341" y="-3295774"/>
              <a:ext cx="2141317" cy="2592729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8000">
                  <a:schemeClr val="bg1">
                    <a:shade val="67500"/>
                    <a:satMod val="115000"/>
                  </a:schemeClr>
                </a:gs>
                <a:gs pos="64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tr-TR" dirty="0"/>
            </a:p>
          </p:txBody>
        </p:sp>
        <p:pic>
          <p:nvPicPr>
            <p:cNvPr id="27" name="Picture 2">
              <a:extLst>
                <a:ext uri="{FF2B5EF4-FFF2-40B4-BE49-F238E27FC236}">
                  <a16:creationId xmlns:a16="http://schemas.microsoft.com/office/drawing/2014/main" id="{0467CDA2-EC4D-A3FA-8E1E-D35CFC6FEA4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14490" y="-2962429"/>
              <a:ext cx="963019" cy="9630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Metin kutusu 27">
              <a:extLst>
                <a:ext uri="{FF2B5EF4-FFF2-40B4-BE49-F238E27FC236}">
                  <a16:creationId xmlns:a16="http://schemas.microsoft.com/office/drawing/2014/main" id="{533AED87-0774-3477-D05E-D92D197F4885}"/>
                </a:ext>
              </a:extLst>
            </p:cNvPr>
            <p:cNvSpPr txBox="1"/>
            <p:nvPr/>
          </p:nvSpPr>
          <p:spPr>
            <a:xfrm>
              <a:off x="5025339" y="-1703490"/>
              <a:ext cx="214131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r-TR" sz="2000" dirty="0" err="1">
                  <a:solidFill>
                    <a:srgbClr val="000000"/>
                  </a:solidFill>
                  <a:latin typeface="Aptos ExtraBold" panose="020F050202020403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Supports</a:t>
              </a:r>
              <a:r>
                <a:rPr lang="tr-TR" sz="2000" dirty="0">
                  <a:solidFill>
                    <a:srgbClr val="000000"/>
                  </a:solidFill>
                  <a:latin typeface="Aptos ExtraBold" panose="020F050202020403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 </a:t>
              </a:r>
              <a:r>
                <a:rPr lang="tr-TR" sz="2000" dirty="0" err="1">
                  <a:solidFill>
                    <a:srgbClr val="000000"/>
                  </a:solidFill>
                  <a:latin typeface="Aptos ExtraBold" panose="020F050202020403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physical</a:t>
              </a:r>
              <a:r>
                <a:rPr lang="tr-TR" sz="2000" dirty="0">
                  <a:solidFill>
                    <a:srgbClr val="000000"/>
                  </a:solidFill>
                  <a:latin typeface="Aptos ExtraBold" panose="020F050202020403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 </a:t>
              </a:r>
              <a:r>
                <a:rPr lang="tr-TR" sz="2000" dirty="0" err="1">
                  <a:solidFill>
                    <a:srgbClr val="000000"/>
                  </a:solidFill>
                  <a:latin typeface="Aptos ExtraBold" panose="020F050202020403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health</a:t>
              </a:r>
              <a:endParaRPr lang="tr-TR" sz="2000" dirty="0">
                <a:solidFill>
                  <a:srgbClr val="000000"/>
                </a:solidFill>
                <a:latin typeface="Aptos ExtraBold" panose="020F0502020204030204" pitchFamily="34" charset="0"/>
                <a:ea typeface="ADLaM Display" panose="02010000000000000000" pitchFamily="2" charset="0"/>
                <a:cs typeface="ADLaM Display" panose="02010000000000000000" pitchFamily="2" charset="0"/>
              </a:endParaRPr>
            </a:p>
          </p:txBody>
        </p:sp>
      </p:grpSp>
      <p:grpSp>
        <p:nvGrpSpPr>
          <p:cNvPr id="29" name="Grup 28">
            <a:extLst>
              <a:ext uri="{FF2B5EF4-FFF2-40B4-BE49-F238E27FC236}">
                <a16:creationId xmlns:a16="http://schemas.microsoft.com/office/drawing/2014/main" id="{EADEED80-51D8-DBAB-5C73-887EB7CA4D6F}"/>
              </a:ext>
            </a:extLst>
          </p:cNvPr>
          <p:cNvGrpSpPr/>
          <p:nvPr/>
        </p:nvGrpSpPr>
        <p:grpSpPr>
          <a:xfrm>
            <a:off x="7625304" y="1809626"/>
            <a:ext cx="2141319" cy="2592729"/>
            <a:chOff x="7625304" y="-3295774"/>
            <a:chExt cx="2141319" cy="2592729"/>
          </a:xfrm>
        </p:grpSpPr>
        <p:sp>
          <p:nvSpPr>
            <p:cNvPr id="30" name="Dikdörtgen: Köşeleri Yuvarlatılmış 29">
              <a:extLst>
                <a:ext uri="{FF2B5EF4-FFF2-40B4-BE49-F238E27FC236}">
                  <a16:creationId xmlns:a16="http://schemas.microsoft.com/office/drawing/2014/main" id="{BB3548EF-6EB3-3791-EC90-3E17104D2285}"/>
                </a:ext>
              </a:extLst>
            </p:cNvPr>
            <p:cNvSpPr/>
            <p:nvPr/>
          </p:nvSpPr>
          <p:spPr>
            <a:xfrm>
              <a:off x="7625306" y="-3295774"/>
              <a:ext cx="2141317" cy="2592729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shade val="30000"/>
                    <a:satMod val="115000"/>
                  </a:schemeClr>
                </a:gs>
                <a:gs pos="8000">
                  <a:schemeClr val="bg1">
                    <a:shade val="67500"/>
                    <a:satMod val="115000"/>
                  </a:schemeClr>
                </a:gs>
                <a:gs pos="64000">
                  <a:schemeClr val="bg1"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tr-TR" dirty="0"/>
            </a:p>
          </p:txBody>
        </p:sp>
        <p:pic>
          <p:nvPicPr>
            <p:cNvPr id="31" name="Picture 4">
              <a:extLst>
                <a:ext uri="{FF2B5EF4-FFF2-40B4-BE49-F238E27FC236}">
                  <a16:creationId xmlns:a16="http://schemas.microsoft.com/office/drawing/2014/main" id="{B219726D-C669-7A16-B2F8-7A0C0F7BDF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76376" y="-3027034"/>
              <a:ext cx="1027624" cy="10276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2" name="Metin kutusu 31">
              <a:extLst>
                <a:ext uri="{FF2B5EF4-FFF2-40B4-BE49-F238E27FC236}">
                  <a16:creationId xmlns:a16="http://schemas.microsoft.com/office/drawing/2014/main" id="{75535B8F-20F6-256F-AE6C-F1971302AB3E}"/>
                </a:ext>
              </a:extLst>
            </p:cNvPr>
            <p:cNvSpPr txBox="1"/>
            <p:nvPr/>
          </p:nvSpPr>
          <p:spPr>
            <a:xfrm>
              <a:off x="7625304" y="-1849955"/>
              <a:ext cx="214131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r-TR" sz="2000" dirty="0" err="1">
                  <a:solidFill>
                    <a:srgbClr val="000000"/>
                  </a:solidFill>
                  <a:latin typeface="Aptos ExtraBold" panose="020B000402020202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Provides</a:t>
              </a:r>
              <a:r>
                <a:rPr lang="tr-TR" sz="2000" dirty="0">
                  <a:solidFill>
                    <a:srgbClr val="000000"/>
                  </a:solidFill>
                  <a:latin typeface="Aptos ExtraBold" panose="020B000402020202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 </a:t>
              </a:r>
              <a:r>
                <a:rPr lang="tr-TR" sz="2000" dirty="0" err="1">
                  <a:solidFill>
                    <a:srgbClr val="000000"/>
                  </a:solidFill>
                  <a:latin typeface="Aptos ExtraBold" panose="020B000402020202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emotional</a:t>
              </a:r>
              <a:r>
                <a:rPr lang="tr-TR" sz="2000" dirty="0">
                  <a:solidFill>
                    <a:srgbClr val="000000"/>
                  </a:solidFill>
                  <a:latin typeface="Aptos ExtraBold" panose="020B000402020202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 </a:t>
              </a:r>
              <a:r>
                <a:rPr lang="tr-TR" sz="2000" dirty="0" err="1">
                  <a:solidFill>
                    <a:srgbClr val="000000"/>
                  </a:solidFill>
                  <a:latin typeface="Aptos ExtraBold" panose="020B0004020202020204" pitchFamily="34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balance</a:t>
              </a:r>
              <a:endParaRPr lang="tr-TR" sz="2000" dirty="0">
                <a:solidFill>
                  <a:srgbClr val="000000"/>
                </a:solidFill>
                <a:latin typeface="Aptos ExtraBold" panose="020B0004020202020204" pitchFamily="34" charset="0"/>
                <a:ea typeface="ADLaM Display" panose="02010000000000000000" pitchFamily="2" charset="0"/>
                <a:cs typeface="ADLaM Display" panose="02010000000000000000" pitchFamily="2" charset="0"/>
              </a:endParaRPr>
            </a:p>
          </p:txBody>
        </p:sp>
      </p:grpSp>
      <p:pic>
        <p:nvPicPr>
          <p:cNvPr id="18" name="Resim 17">
            <a:extLst>
              <a:ext uri="{FF2B5EF4-FFF2-40B4-BE49-F238E27FC236}">
                <a16:creationId xmlns:a16="http://schemas.microsoft.com/office/drawing/2014/main" id="{F2251178-483A-73FB-7314-63B7133BB4D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5220"/>
          </a:xfrm>
          <a:prstGeom prst="rect">
            <a:avLst/>
          </a:prstGeom>
        </p:spPr>
      </p:pic>
      <p:pic>
        <p:nvPicPr>
          <p:cNvPr id="20" name="Resim 19">
            <a:extLst>
              <a:ext uri="{FF2B5EF4-FFF2-40B4-BE49-F238E27FC236}">
                <a16:creationId xmlns:a16="http://schemas.microsoft.com/office/drawing/2014/main" id="{ADA587CC-4ADC-7467-D196-BB54FDD2CF2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2" y="39813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1763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saturation sat="184000"/>
                    </a14:imgEffect>
                    <a14:imgEffect>
                      <a14:brightnessContrast bright="-30000" contrast="10000"/>
                    </a14:imgEffect>
                  </a14:imgLayer>
                </a14:imgProps>
              </a:ext>
            </a:extLst>
          </a:blip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 descr="grafik, yazı tipi, grafik tasarım, logo içeren bir resim&#10;&#10;Açıklama otomatik olarak oluşturuldu">
            <a:extLst>
              <a:ext uri="{FF2B5EF4-FFF2-40B4-BE49-F238E27FC236}">
                <a16:creationId xmlns:a16="http://schemas.microsoft.com/office/drawing/2014/main" id="{87C7A580-6DB7-8F76-103A-216FB2AA70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7745" y="650240"/>
            <a:ext cx="5916510" cy="1285240"/>
          </a:xfrm>
          <a:prstGeom prst="rect">
            <a:avLst/>
          </a:prstGeo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C31001E0-D9EC-64A0-AEB4-6B5EB35CE50B}"/>
              </a:ext>
            </a:extLst>
          </p:cNvPr>
          <p:cNvSpPr txBox="1"/>
          <p:nvPr/>
        </p:nvSpPr>
        <p:spPr>
          <a:xfrm>
            <a:off x="3671570" y="4215165"/>
            <a:ext cx="5153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dirty="0">
                <a:solidFill>
                  <a:srgbClr val="00E3FF"/>
                </a:solidFill>
                <a:latin typeface="Biome" panose="020B0502040204020203" pitchFamily="34" charset="0"/>
                <a:ea typeface="UD Digi Kyokasho NP-B" panose="020B0400000000000000" pitchFamily="18" charset="-128"/>
                <a:cs typeface="Biome" panose="020B0502040204020203" pitchFamily="34" charset="0"/>
              </a:rPr>
              <a:t>26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805308A9-9FEF-D866-1ED0-CFA08CB85E1F}"/>
              </a:ext>
            </a:extLst>
          </p:cNvPr>
          <p:cNvSpPr txBox="1"/>
          <p:nvPr/>
        </p:nvSpPr>
        <p:spPr>
          <a:xfrm>
            <a:off x="2653665" y="3014836"/>
            <a:ext cx="71894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dirty="0">
                <a:solidFill>
                  <a:schemeClr val="bg1"/>
                </a:solidFill>
                <a:latin typeface="Biome" panose="020B0502040204020203" pitchFamily="34" charset="0"/>
                <a:ea typeface="UD Digi Kyokasho NP-B" panose="020B0400000000000000" pitchFamily="18" charset="-128"/>
                <a:cs typeface="Biome" panose="020B0502040204020203" pitchFamily="34" charset="0"/>
              </a:rPr>
              <a:t>Gökdeniz Yıldız</a:t>
            </a:r>
          </a:p>
          <a:p>
            <a:pPr algn="ctr"/>
            <a:r>
              <a:rPr lang="tr-TR" sz="2400" dirty="0">
                <a:solidFill>
                  <a:schemeClr val="bg1"/>
                </a:solidFill>
                <a:latin typeface="Biome" panose="020B0502040204020203" pitchFamily="34" charset="0"/>
                <a:ea typeface="UD Digi Kyokasho NP-B" panose="020B0400000000000000" pitchFamily="18" charset="-128"/>
                <a:cs typeface="Biome" panose="020B0502040204020203" pitchFamily="34" charset="0"/>
              </a:rPr>
              <a:t>Okan Baysal</a:t>
            </a:r>
          </a:p>
          <a:p>
            <a:pPr algn="ctr"/>
            <a:r>
              <a:rPr lang="tr-TR" sz="2400" dirty="0">
                <a:solidFill>
                  <a:schemeClr val="bg1"/>
                </a:solidFill>
                <a:latin typeface="Biome" panose="020B0502040204020203" pitchFamily="34" charset="0"/>
                <a:ea typeface="UD Digi Kyokasho NP-B" panose="020B0400000000000000" pitchFamily="18" charset="-128"/>
                <a:cs typeface="Biome" panose="020B0502040204020203" pitchFamily="34" charset="0"/>
              </a:rPr>
              <a:t>Yasin Emir Koç</a:t>
            </a:r>
            <a:endParaRPr lang="tr-TR" sz="2400" dirty="0">
              <a:solidFill>
                <a:srgbClr val="00E3FF"/>
              </a:solidFill>
              <a:latin typeface="Biome" panose="020B0502040204020203" pitchFamily="34" charset="0"/>
              <a:ea typeface="UD Digi Kyokasho NP-B" panose="020B0400000000000000" pitchFamily="18" charset="-128"/>
              <a:cs typeface="Biome" panose="020B0502040204020203" pitchFamily="34" charset="0"/>
            </a:endParaRPr>
          </a:p>
        </p:txBody>
      </p:sp>
      <p:sp>
        <p:nvSpPr>
          <p:cNvPr id="17" name="Metin kutusu 16">
            <a:extLst>
              <a:ext uri="{FF2B5EF4-FFF2-40B4-BE49-F238E27FC236}">
                <a16:creationId xmlns:a16="http://schemas.microsoft.com/office/drawing/2014/main" id="{D35846DA-CD30-984E-D722-B1DF33C9B69F}"/>
              </a:ext>
            </a:extLst>
          </p:cNvPr>
          <p:cNvSpPr txBox="1"/>
          <p:nvPr/>
        </p:nvSpPr>
        <p:spPr>
          <a:xfrm>
            <a:off x="3519170" y="5297587"/>
            <a:ext cx="51536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dirty="0" err="1">
                <a:solidFill>
                  <a:schemeClr val="bg1"/>
                </a:solidFill>
                <a:latin typeface="Biome" panose="020B0502040204020203" pitchFamily="34" charset="0"/>
                <a:ea typeface="UD Digi Kyokasho NP-B" panose="020B0400000000000000" pitchFamily="18" charset="-128"/>
                <a:cs typeface="Biome" panose="020B0502040204020203" pitchFamily="34" charset="0"/>
              </a:rPr>
              <a:t>Galactic</a:t>
            </a:r>
            <a:r>
              <a:rPr lang="tr-TR" sz="2400" dirty="0">
                <a:solidFill>
                  <a:schemeClr val="bg1"/>
                </a:solidFill>
                <a:latin typeface="Biome" panose="020B0502040204020203" pitchFamily="34" charset="0"/>
                <a:ea typeface="UD Digi Kyokasho NP-B" panose="020B0400000000000000" pitchFamily="18" charset="-128"/>
                <a:cs typeface="Biome" panose="020B0502040204020203" pitchFamily="34" charset="0"/>
              </a:rPr>
              <a:t> Games: </a:t>
            </a:r>
            <a:r>
              <a:rPr lang="tr-TR" sz="2400" dirty="0" err="1">
                <a:solidFill>
                  <a:schemeClr val="bg1"/>
                </a:solidFill>
                <a:latin typeface="Biome" panose="020B0502040204020203" pitchFamily="34" charset="0"/>
                <a:ea typeface="UD Digi Kyokasho NP-B" panose="020B0400000000000000" pitchFamily="18" charset="-128"/>
                <a:cs typeface="Biome" panose="020B0502040204020203" pitchFamily="34" charset="0"/>
              </a:rPr>
              <a:t>Fun</a:t>
            </a:r>
            <a:r>
              <a:rPr lang="tr-TR" sz="2400" dirty="0">
                <a:solidFill>
                  <a:schemeClr val="bg1"/>
                </a:solidFill>
                <a:latin typeface="Biome" panose="020B0502040204020203" pitchFamily="34" charset="0"/>
                <a:ea typeface="UD Digi Kyokasho NP-B" panose="020B0400000000000000" pitchFamily="18" charset="-128"/>
                <a:cs typeface="Biome" panose="020B0502040204020203" pitchFamily="34" charset="0"/>
              </a:rPr>
              <a:t> in a </a:t>
            </a:r>
            <a:r>
              <a:rPr lang="tr-TR" sz="2400" dirty="0" err="1">
                <a:solidFill>
                  <a:schemeClr val="bg1"/>
                </a:solidFill>
                <a:latin typeface="Biome" panose="020B0502040204020203" pitchFamily="34" charset="0"/>
                <a:ea typeface="UD Digi Kyokasho NP-B" panose="020B0400000000000000" pitchFamily="18" charset="-128"/>
                <a:cs typeface="Biome" panose="020B0502040204020203" pitchFamily="34" charset="0"/>
              </a:rPr>
              <a:t>Microgravity</a:t>
            </a:r>
            <a:r>
              <a:rPr lang="tr-TR" sz="2400" dirty="0">
                <a:solidFill>
                  <a:schemeClr val="bg1"/>
                </a:solidFill>
                <a:latin typeface="Biome" panose="020B0502040204020203" pitchFamily="34" charset="0"/>
                <a:ea typeface="UD Digi Kyokasho NP-B" panose="020B0400000000000000" pitchFamily="18" charset="-128"/>
                <a:cs typeface="Biome" panose="020B0502040204020203" pitchFamily="34" charset="0"/>
              </a:rPr>
              <a:t> Environment</a:t>
            </a:r>
            <a:endParaRPr lang="tr-TR" sz="2400" dirty="0">
              <a:solidFill>
                <a:srgbClr val="00E3FF"/>
              </a:solidFill>
              <a:latin typeface="Biome" panose="020B0502040204020203" pitchFamily="34" charset="0"/>
              <a:ea typeface="UD Digi Kyokasho NP-B" panose="020B0400000000000000" pitchFamily="18" charset="-128"/>
              <a:cs typeface="Biome" panose="020B0502040204020203" pitchFamily="34" charset="0"/>
            </a:endParaRPr>
          </a:p>
        </p:txBody>
      </p:sp>
      <p:sp>
        <p:nvSpPr>
          <p:cNvPr id="19" name="Metin kutusu 18">
            <a:extLst>
              <a:ext uri="{FF2B5EF4-FFF2-40B4-BE49-F238E27FC236}">
                <a16:creationId xmlns:a16="http://schemas.microsoft.com/office/drawing/2014/main" id="{19F4BBE5-D635-810C-D2FA-D3DACC84E323}"/>
              </a:ext>
            </a:extLst>
          </p:cNvPr>
          <p:cNvSpPr txBox="1"/>
          <p:nvPr/>
        </p:nvSpPr>
        <p:spPr>
          <a:xfrm>
            <a:off x="3671570" y="2545112"/>
            <a:ext cx="5153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400" dirty="0" err="1">
                <a:solidFill>
                  <a:schemeClr val="bg1"/>
                </a:solidFill>
                <a:latin typeface="Biome" panose="020B0502040204020203" pitchFamily="34" charset="0"/>
                <a:ea typeface="UD Digi Kyokasho NP-B" panose="020B0400000000000000" pitchFamily="18" charset="-128"/>
                <a:cs typeface="Biome" panose="020B0502040204020203" pitchFamily="34" charset="0"/>
              </a:rPr>
              <a:t>By</a:t>
            </a:r>
            <a:r>
              <a:rPr lang="tr-TR" sz="2400" dirty="0">
                <a:solidFill>
                  <a:schemeClr val="bg1"/>
                </a:solidFill>
                <a:latin typeface="Biome" panose="020B0502040204020203" pitchFamily="34" charset="0"/>
                <a:ea typeface="UD Digi Kyokasho NP-B" panose="020B0400000000000000" pitchFamily="18" charset="-128"/>
                <a:cs typeface="Biome" panose="020B0502040204020203" pitchFamily="34" charset="0"/>
              </a:rPr>
              <a:t> </a:t>
            </a:r>
            <a:r>
              <a:rPr lang="tr-TR" sz="2400" dirty="0">
                <a:solidFill>
                  <a:srgbClr val="00E3FF"/>
                </a:solidFill>
                <a:latin typeface="Biome" panose="020B0502040204020203" pitchFamily="34" charset="0"/>
                <a:ea typeface="UD Digi Kyokasho NP-B" panose="020B0400000000000000" pitchFamily="18" charset="-128"/>
                <a:cs typeface="Biome" panose="020B0502040204020203" pitchFamily="34" charset="0"/>
              </a:rPr>
              <a:t>Öncü Astronomi</a:t>
            </a:r>
          </a:p>
        </p:txBody>
      </p:sp>
      <p:sp>
        <p:nvSpPr>
          <p:cNvPr id="21" name="Metin kutusu 20">
            <a:extLst>
              <a:ext uri="{FF2B5EF4-FFF2-40B4-BE49-F238E27FC236}">
                <a16:creationId xmlns:a16="http://schemas.microsoft.com/office/drawing/2014/main" id="{274074E7-A8BF-008E-3E9E-8E2BFA5C24BF}"/>
              </a:ext>
            </a:extLst>
          </p:cNvPr>
          <p:cNvSpPr txBox="1"/>
          <p:nvPr/>
        </p:nvSpPr>
        <p:spPr>
          <a:xfrm>
            <a:off x="3519170" y="1758687"/>
            <a:ext cx="51536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2200" dirty="0" err="1">
                <a:solidFill>
                  <a:schemeClr val="bg1"/>
                </a:solidFill>
                <a:latin typeface="Biome" panose="020B0502040204020203" pitchFamily="34" charset="0"/>
                <a:ea typeface="UD Digi Kyokasho NP-B" panose="020B0400000000000000" pitchFamily="18" charset="-128"/>
                <a:cs typeface="Biome" panose="020B0502040204020203" pitchFamily="34" charset="0"/>
              </a:rPr>
              <a:t>Orbitmate.earth</a:t>
            </a:r>
            <a:endParaRPr lang="tr-TR" sz="2200" dirty="0">
              <a:solidFill>
                <a:srgbClr val="00E3FF"/>
              </a:solidFill>
              <a:latin typeface="Biome" panose="020B0502040204020203" pitchFamily="34" charset="0"/>
              <a:ea typeface="UD Digi Kyokasho NP-B" panose="020B0400000000000000" pitchFamily="18" charset="-128"/>
              <a:cs typeface="Biome" panose="020B0502040204020203" pitchFamily="34" charset="0"/>
            </a:endParaRPr>
          </a:p>
        </p:txBody>
      </p:sp>
      <p:cxnSp>
        <p:nvCxnSpPr>
          <p:cNvPr id="23" name="Düz Bağlayıcı 22">
            <a:extLst>
              <a:ext uri="{FF2B5EF4-FFF2-40B4-BE49-F238E27FC236}">
                <a16:creationId xmlns:a16="http://schemas.microsoft.com/office/drawing/2014/main" id="{86826BBE-BE2B-AECB-6202-8EF1A7CA6E85}"/>
              </a:ext>
            </a:extLst>
          </p:cNvPr>
          <p:cNvCxnSpPr/>
          <p:nvPr/>
        </p:nvCxnSpPr>
        <p:spPr>
          <a:xfrm>
            <a:off x="4751717" y="3006777"/>
            <a:ext cx="299336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86822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is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is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169</Words>
  <Application>Microsoft Office PowerPoint</Application>
  <PresentationFormat>Geniş ekran</PresentationFormat>
  <Paragraphs>28</Paragraphs>
  <Slides>7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8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7</vt:i4>
      </vt:variant>
    </vt:vector>
  </HeadingPairs>
  <TitlesOfParts>
    <vt:vector size="16" baseType="lpstr">
      <vt:lpstr>ADLaM Display</vt:lpstr>
      <vt:lpstr>Aharoni</vt:lpstr>
      <vt:lpstr>Aptos</vt:lpstr>
      <vt:lpstr>Aptos Display</vt:lpstr>
      <vt:lpstr>Aptos ExtraBold</vt:lpstr>
      <vt:lpstr>Arial</vt:lpstr>
      <vt:lpstr>Biome</vt:lpstr>
      <vt:lpstr>Nordique Inline</vt:lpstr>
      <vt:lpstr>Ofis Teması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Gökdeniz Yıldız</dc:creator>
  <cp:lastModifiedBy>Gökdeniz Yıldız</cp:lastModifiedBy>
  <cp:revision>49</cp:revision>
  <dcterms:created xsi:type="dcterms:W3CDTF">2024-10-06T07:34:55Z</dcterms:created>
  <dcterms:modified xsi:type="dcterms:W3CDTF">2024-10-06T11:53:31Z</dcterms:modified>
</cp:coreProperties>
</file>

<file path=docProps/thumbnail.jpeg>
</file>